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9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4" r:id="rId11"/>
    <p:sldId id="272" r:id="rId12"/>
    <p:sldId id="271" r:id="rId13"/>
    <p:sldId id="273" r:id="rId14"/>
    <p:sldId id="275" r:id="rId15"/>
    <p:sldId id="268" r:id="rId16"/>
    <p:sldId id="269" r:id="rId17"/>
    <p:sldId id="270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503401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2716619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2023.10.03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971926" y="6311791"/>
            <a:ext cx="4952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849042" y="5288658"/>
            <a:ext cx="2369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717296" y="5293421"/>
            <a:ext cx="2095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407275" y="6027322"/>
            <a:ext cx="325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723900" y="2260699"/>
            <a:ext cx="7783286" cy="4264592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60699"/>
            <a:ext cx="7775921" cy="4249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260698"/>
            <a:ext cx="7775921" cy="4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385208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출시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798980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5F37B-734E-D594-8F06-60E627B19393}"/>
              </a:ext>
            </a:extLst>
          </p:cNvPr>
          <p:cNvSpPr/>
          <p:nvPr/>
        </p:nvSpPr>
        <p:spPr>
          <a:xfrm>
            <a:off x="2982433" y="2695353"/>
            <a:ext cx="781493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660A6-CB90-1351-3B47-FD306665CBDD}"/>
              </a:ext>
            </a:extLst>
          </p:cNvPr>
          <p:cNvSpPr/>
          <p:nvPr/>
        </p:nvSpPr>
        <p:spPr>
          <a:xfrm>
            <a:off x="5305279" y="2687823"/>
            <a:ext cx="856288" cy="733647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75742"/>
              </p:ext>
            </p:extLst>
          </p:nvPr>
        </p:nvGraphicFramePr>
        <p:xfrm>
          <a:off x="385653" y="1686810"/>
          <a:ext cx="8630757" cy="4379060"/>
        </p:xfrm>
        <a:graphic>
          <a:graphicData uri="http://schemas.openxmlformats.org/drawingml/2006/table">
            <a:tbl>
              <a:tblPr/>
              <a:tblGrid>
                <a:gridCol w="938100">
                  <a:extLst>
                    <a:ext uri="{9D8B030D-6E8A-4147-A177-3AD203B41FA5}">
                      <a16:colId xmlns:a16="http://schemas.microsoft.com/office/drawing/2014/main" val="1679242786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635763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572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  <a:tr h="1899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툴 자체 라이선스는 무료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젠킨스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유지하는 비용 소모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Private Repository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한달에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500MB,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까지 무료로 사용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초과되는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Minutes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추가 비용 지불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분의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지원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이용하기 위해선 유료 라이선스 결제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46463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en-US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 가능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2000" dirty="0">
                        <a:effectLst/>
                      </a:endParaRPr>
                    </a:p>
                  </a:txBody>
                  <a:tcPr marL="1956" marR="1956" marT="1956" marB="1956" anchor="ctr">
                    <a:lnL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859026"/>
                  </a:ext>
                </a:extLst>
              </a:tr>
              <a:tr h="951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  <a:endParaRPr lang="ko-KR" alt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세계 많은 사람들이 이용하기 때문에 문서가 다양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Jenkins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비해 문서가 적음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9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</TotalTime>
  <Words>482</Words>
  <Application>Microsoft Office PowerPoint</Application>
  <PresentationFormat>화면 슬라이드 쇼(4:3)</PresentationFormat>
  <Paragraphs>96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2023-10-04T07:11:23Z</dcterms:modified>
</cp:coreProperties>
</file>